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75149-88EE-4FCC-82D8-E249EF24CF66}" type="datetimeFigureOut">
              <a:rPr lang="en-US" smtClean="0"/>
              <a:pPr/>
              <a:t>5/12/2009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E88D2-3831-42F3-8C35-F9DCE99B401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7560-12E4-452E-AC45-5BA7DA270407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AEED-5AF1-4D61-9BF2-C8D894DF634D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08704-B3FB-4E41-8337-CD8E8F416A84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639-1C9A-46D2-B89F-0353E06DBDB4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784C-008B-4C36-BDE7-3034D014051B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A6D-8142-482D-80AA-9F545F501BDE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B679-4583-4881-956E-4A3B75B28841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EEE8-E1E8-4D09-9978-19698236929E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80C5-61CA-4066-987A-8E2C3641E08A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26433-7D32-4556-B7CD-617EF1BD8A90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E454-BBF0-4F1E-8470-3E65E659556F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0345C8-7A69-4ADF-828D-5A2CB5809B80}" type="datetime1">
              <a:rPr lang="en-US" smtClean="0"/>
              <a:t>5/12/2009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Quick Switch Presentation May 2009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5388E-CEF3-48D4-A853-3A94B4446D2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Quick Switch UK Limited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The operation cycle of the semi-automatic quick hitch with the Quick Switch Warning System Fitted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1428760" cy="235745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0034" y="3143248"/>
            <a:ext cx="2209800" cy="2928319"/>
          </a:xfrm>
        </p:spPr>
        <p:txBody>
          <a:bodyPr>
            <a:normAutofit/>
          </a:bodyPr>
          <a:lstStyle/>
          <a:p>
            <a:r>
              <a:rPr lang="en-GB" sz="1600" dirty="0" smtClean="0"/>
              <a:t>Lower bucket to  the ground.  At this stage the safety pin is fitted and the warning unit in the cab registers this by an illuminated green LED.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6" name="Picture Placeholder 5" descr="Bucket lowered to ground ready for chan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428604"/>
            <a:ext cx="5929354" cy="5189663"/>
          </a:xfrm>
        </p:spPr>
      </p:pic>
      <p:pic>
        <p:nvPicPr>
          <p:cNvPr id="7" name="Picture 6" descr="1 Green LED indicating safe m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177033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1676384" cy="15826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472" y="3786190"/>
            <a:ext cx="2209800" cy="2286016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The Operator exits the cab to remove the safety pin.  At this point the red LED and internal sounder on the warning unit are activated.  The external siren/beacon is also activated.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6" name="Picture Placeholder 5" descr="2 removal of pin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785794"/>
            <a:ext cx="5786478" cy="4929222"/>
          </a:xfrm>
        </p:spPr>
      </p:pic>
      <p:pic>
        <p:nvPicPr>
          <p:cNvPr id="7" name="Picture 6" descr="3 Red light on box for unsafe m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785794"/>
            <a:ext cx="17859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3214686"/>
            <a:ext cx="2209800" cy="2928957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Operator activates quick hitch hydraulics via electrical switch in cab and buzzer activates to warn that the hitch is disengaging.</a:t>
            </a:r>
            <a:br>
              <a:rPr lang="en-GB" sz="1600" dirty="0" smtClean="0"/>
            </a:br>
            <a:r>
              <a:rPr lang="en-GB" sz="1600" dirty="0" smtClean="0"/>
              <a:t>Operator curls bucket inwards which powers open quick hitch ram.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6" name="Picture Placeholder 5" descr="5 Bucket curled in to open quick hitch ra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571480"/>
            <a:ext cx="5786478" cy="5286412"/>
          </a:xfrm>
        </p:spPr>
      </p:pic>
      <p:pic>
        <p:nvPicPr>
          <p:cNvPr id="8" name="Picture 7" descr="3 Red light on box for unsafe m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71480"/>
            <a:ext cx="2143140" cy="2571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176996"/>
            <a:ext cx="1285884" cy="15826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71472" y="3429000"/>
            <a:ext cx="2209800" cy="217932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The bucket can now  be disengaged and replaced with another attachment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sz="1600" dirty="0" smtClean="0"/>
              <a:t>The Quick Switch system remains activated throughout the operation.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8" name="Picture Placeholder 7" descr="6 Bucket disengage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642918"/>
            <a:ext cx="5786478" cy="5286412"/>
          </a:xfrm>
        </p:spPr>
      </p:pic>
      <p:pic>
        <p:nvPicPr>
          <p:cNvPr id="7" name="Picture 6" descr="3 Red light on box for unsafe m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178595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176996"/>
            <a:ext cx="1143008" cy="15826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3143247"/>
            <a:ext cx="2209800" cy="2286017"/>
          </a:xfrm>
        </p:spPr>
        <p:txBody>
          <a:bodyPr>
            <a:normAutofit/>
          </a:bodyPr>
          <a:lstStyle/>
          <a:p>
            <a:r>
              <a:rPr lang="en-GB" sz="1600" dirty="0" smtClean="0"/>
              <a:t>A different attachment can now be picked up on  the front pin. </a:t>
            </a:r>
            <a:br>
              <a:rPr lang="en-GB" sz="1600" dirty="0" smtClean="0"/>
            </a:br>
            <a:r>
              <a:rPr lang="en-GB" sz="1600" dirty="0" smtClean="0"/>
              <a:t>The Operator then curls the bucket inwards so as to engage rear pin into receiving aperture of the quick hitch chassis.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7" name="Picture Placeholder 6" descr="Bucket curled in to engage rear pi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571480"/>
            <a:ext cx="5715040" cy="4929222"/>
          </a:xfrm>
        </p:spPr>
      </p:pic>
      <p:pic>
        <p:nvPicPr>
          <p:cNvPr id="6" name="Picture 5" descr="3 Red light on box for unsafe m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1" y="571480"/>
            <a:ext cx="1643073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176996"/>
            <a:ext cx="928694" cy="158262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3286123"/>
            <a:ext cx="2209800" cy="27146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The quick hitch hydraulics are now re-engaged via the electrical switch in cab. </a:t>
            </a:r>
          </a:p>
          <a:p>
            <a:r>
              <a:rPr lang="en-GB" sz="1600" dirty="0" smtClean="0"/>
              <a:t>The bucket is curled in further to power in the hitch ram.  The bucket is now clamped securely in place and then lowered to the ground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7" name="Picture Placeholder 6" descr="Bucket lowered to ground ready for chan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571480"/>
            <a:ext cx="5715040" cy="5143536"/>
          </a:xfrm>
        </p:spPr>
      </p:pic>
      <p:pic>
        <p:nvPicPr>
          <p:cNvPr id="6" name="Picture 5" descr="3 Red light on box for unsafe m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571480"/>
            <a:ext cx="1643074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000108"/>
            <a:ext cx="1571636" cy="17859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3286124"/>
            <a:ext cx="2209800" cy="2643206"/>
          </a:xfrm>
        </p:spPr>
        <p:txBody>
          <a:bodyPr>
            <a:normAutofit fontScale="92500" lnSpcReduction="10000"/>
          </a:bodyPr>
          <a:lstStyle/>
          <a:p>
            <a:r>
              <a:rPr lang="en-GB" sz="1700" dirty="0" smtClean="0"/>
              <a:t>The Operator now visually checks that the engagement system has connected correctly.  </a:t>
            </a:r>
            <a:br>
              <a:rPr lang="en-GB" sz="1700" dirty="0" smtClean="0"/>
            </a:br>
            <a:r>
              <a:rPr lang="en-GB" sz="1700" dirty="0" smtClean="0"/>
              <a:t>The safety pin and retaining clip can now be fitted at which point the Quick Switch system alarms (visual and audible) will deactivate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  <p:pic>
        <p:nvPicPr>
          <p:cNvPr id="7" name="Picture Placeholder 6" descr="1 Green LED indicating safe mod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714356"/>
            <a:ext cx="5786478" cy="5000660"/>
          </a:xfrm>
        </p:spPr>
      </p:pic>
      <p:pic>
        <p:nvPicPr>
          <p:cNvPr id="1026" name="Picture 2" descr="C:\Users\Aidan Costello\Desktop\Q and A Pictures\Komatsu\1 Green LED indicating safe mod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714356"/>
            <a:ext cx="164307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Operator must now carry out the final check by shaking the bucket and then rolling the back of the bucket on the ground to ensure it does not detach.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Quick Switch Presentation May 2009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262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Quick Switch UK Limited</vt:lpstr>
      <vt:lpstr>Slide 2</vt:lpstr>
      <vt:lpstr>Slide 3</vt:lpstr>
      <vt:lpstr>Slide 4</vt:lpstr>
      <vt:lpstr>Slide 5</vt:lpstr>
      <vt:lpstr>Slide 6</vt:lpstr>
      <vt:lpstr>Slide 7</vt:lpstr>
      <vt:lpstr>Slide 8</vt:lpstr>
      <vt:lpstr>Final Check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Switch UK Limited</dc:title>
  <dc:creator>Aidan Costello</dc:creator>
  <cp:lastModifiedBy>Aidan Costello</cp:lastModifiedBy>
  <cp:revision>21</cp:revision>
  <dcterms:created xsi:type="dcterms:W3CDTF">2009-05-07T20:05:50Z</dcterms:created>
  <dcterms:modified xsi:type="dcterms:W3CDTF">2009-05-12T06:46:02Z</dcterms:modified>
</cp:coreProperties>
</file>